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ACDF3D-64F0-4A45-93DA-6B5736FC8793}" v="45" dt="2023-05-08T15:14:13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Hobbs" userId="efed9567-7401-417b-b493-6ac54aff16c1" providerId="ADAL" clId="{60ACDF3D-64F0-4A45-93DA-6B5736FC8793}"/>
    <pc:docChg chg="undo custSel mod addSld modSld modMainMaster">
      <pc:chgData name="Brandon Hobbs" userId="efed9567-7401-417b-b493-6ac54aff16c1" providerId="ADAL" clId="{60ACDF3D-64F0-4A45-93DA-6B5736FC8793}" dt="2023-05-08T15:15:54.498" v="238" actId="33475"/>
      <pc:docMkLst>
        <pc:docMk/>
      </pc:docMkLst>
      <pc:sldChg chg="addSp delSp modSp new mod">
        <pc:chgData name="Brandon Hobbs" userId="efed9567-7401-417b-b493-6ac54aff16c1" providerId="ADAL" clId="{60ACDF3D-64F0-4A45-93DA-6B5736FC8793}" dt="2023-05-08T15:08:14.320" v="154" actId="2085"/>
        <pc:sldMkLst>
          <pc:docMk/>
          <pc:sldMk cId="993166612" sldId="257"/>
        </pc:sldMkLst>
        <pc:spChg chg="add del mod">
          <ac:chgData name="Brandon Hobbs" userId="efed9567-7401-417b-b493-6ac54aff16c1" providerId="ADAL" clId="{60ACDF3D-64F0-4A45-93DA-6B5736FC8793}" dt="2023-05-08T14:58:17.249" v="10" actId="478"/>
          <ac:spMkLst>
            <pc:docMk/>
            <pc:sldMk cId="993166612" sldId="257"/>
            <ac:spMk id="2" creationId="{A3D504B5-E248-A9C3-7770-9E854DD1301E}"/>
          </ac:spMkLst>
        </pc:spChg>
        <pc:spChg chg="add mod">
          <ac:chgData name="Brandon Hobbs" userId="efed9567-7401-417b-b493-6ac54aff16c1" providerId="ADAL" clId="{60ACDF3D-64F0-4A45-93DA-6B5736FC8793}" dt="2023-05-08T15:04:04.303" v="52" actId="1076"/>
          <ac:spMkLst>
            <pc:docMk/>
            <pc:sldMk cId="993166612" sldId="257"/>
            <ac:spMk id="3" creationId="{2032F3ED-ED19-07B9-539D-BB30C11E69D8}"/>
          </ac:spMkLst>
        </pc:spChg>
        <pc:spChg chg="add mod">
          <ac:chgData name="Brandon Hobbs" userId="efed9567-7401-417b-b493-6ac54aff16c1" providerId="ADAL" clId="{60ACDF3D-64F0-4A45-93DA-6B5736FC8793}" dt="2023-05-08T15:04:31.197" v="59" actId="14100"/>
          <ac:spMkLst>
            <pc:docMk/>
            <pc:sldMk cId="993166612" sldId="257"/>
            <ac:spMk id="4" creationId="{96475E4E-B78E-29D3-BBEA-46B5F39AF79F}"/>
          </ac:spMkLst>
        </pc:spChg>
        <pc:graphicFrameChg chg="add del mod modGraphic">
          <ac:chgData name="Brandon Hobbs" userId="efed9567-7401-417b-b493-6ac54aff16c1" providerId="ADAL" clId="{60ACDF3D-64F0-4A45-93DA-6B5736FC8793}" dt="2023-05-08T15:01:07.794" v="34" actId="478"/>
          <ac:graphicFrameMkLst>
            <pc:docMk/>
            <pc:sldMk cId="993166612" sldId="257"/>
            <ac:graphicFrameMk id="5" creationId="{786388AD-7B97-53B8-9D9F-61CCE8D2D32A}"/>
          </ac:graphicFrameMkLst>
        </pc:graphicFrameChg>
        <pc:graphicFrameChg chg="add del mod modGraphic">
          <ac:chgData name="Brandon Hobbs" userId="efed9567-7401-417b-b493-6ac54aff16c1" providerId="ADAL" clId="{60ACDF3D-64F0-4A45-93DA-6B5736FC8793}" dt="2023-05-08T15:02:48.721" v="40" actId="478"/>
          <ac:graphicFrameMkLst>
            <pc:docMk/>
            <pc:sldMk cId="993166612" sldId="257"/>
            <ac:graphicFrameMk id="6" creationId="{5CA3C97B-7FE7-281F-9E68-25D0D8A00E5D}"/>
          </ac:graphicFrameMkLst>
        </pc:graphicFrameChg>
        <pc:graphicFrameChg chg="add del mod modGraphic">
          <ac:chgData name="Brandon Hobbs" userId="efed9567-7401-417b-b493-6ac54aff16c1" providerId="ADAL" clId="{60ACDF3D-64F0-4A45-93DA-6B5736FC8793}" dt="2023-05-08T15:02:48.721" v="40" actId="478"/>
          <ac:graphicFrameMkLst>
            <pc:docMk/>
            <pc:sldMk cId="993166612" sldId="257"/>
            <ac:graphicFrameMk id="7" creationId="{49185C99-7EE2-BE10-A909-4E03DCB94E27}"/>
          </ac:graphicFrameMkLst>
        </pc:graphicFrameChg>
        <pc:graphicFrameChg chg="add mod modGraphic">
          <ac:chgData name="Brandon Hobbs" userId="efed9567-7401-417b-b493-6ac54aff16c1" providerId="ADAL" clId="{60ACDF3D-64F0-4A45-93DA-6B5736FC8793}" dt="2023-05-08T15:04:36.081" v="60" actId="1076"/>
          <ac:graphicFrameMkLst>
            <pc:docMk/>
            <pc:sldMk cId="993166612" sldId="257"/>
            <ac:graphicFrameMk id="8" creationId="{56884683-42AF-EBC3-C2A7-9D20F08B93D9}"/>
          </ac:graphicFrameMkLst>
        </pc:graphicFrameChg>
        <pc:graphicFrameChg chg="add mod modGraphic">
          <ac:chgData name="Brandon Hobbs" userId="efed9567-7401-417b-b493-6ac54aff16c1" providerId="ADAL" clId="{60ACDF3D-64F0-4A45-93DA-6B5736FC8793}" dt="2023-05-08T15:04:44.313" v="62" actId="14100"/>
          <ac:graphicFrameMkLst>
            <pc:docMk/>
            <pc:sldMk cId="993166612" sldId="257"/>
            <ac:graphicFrameMk id="9" creationId="{9D590284-2097-F0A3-CE3B-385FEC3AA510}"/>
          </ac:graphicFrameMkLst>
        </pc:graphicFrameChg>
        <pc:graphicFrameChg chg="add mod modGraphic">
          <ac:chgData name="Brandon Hobbs" userId="efed9567-7401-417b-b493-6ac54aff16c1" providerId="ADAL" clId="{60ACDF3D-64F0-4A45-93DA-6B5736FC8793}" dt="2023-05-08T15:08:14.320" v="154" actId="2085"/>
          <ac:graphicFrameMkLst>
            <pc:docMk/>
            <pc:sldMk cId="993166612" sldId="257"/>
            <ac:graphicFrameMk id="10" creationId="{9EC621C7-B7CC-B842-BE62-1218E6E9A8C9}"/>
          </ac:graphicFrameMkLst>
        </pc:graphicFrameChg>
        <pc:graphicFrameChg chg="add mod ord modGraphic">
          <ac:chgData name="Brandon Hobbs" userId="efed9567-7401-417b-b493-6ac54aff16c1" providerId="ADAL" clId="{60ACDF3D-64F0-4A45-93DA-6B5736FC8793}" dt="2023-05-08T15:07:47.127" v="147" actId="688"/>
          <ac:graphicFrameMkLst>
            <pc:docMk/>
            <pc:sldMk cId="993166612" sldId="257"/>
            <ac:graphicFrameMk id="11" creationId="{75AA4FC9-DDBD-C72C-7DB4-4ABF35F59010}"/>
          </ac:graphicFrameMkLst>
        </pc:graphicFrameChg>
      </pc:sldChg>
      <pc:sldChg chg="addSp modSp new mod">
        <pc:chgData name="Brandon Hobbs" userId="efed9567-7401-417b-b493-6ac54aff16c1" providerId="ADAL" clId="{60ACDF3D-64F0-4A45-93DA-6B5736FC8793}" dt="2023-05-08T15:15:37.065" v="237" actId="1076"/>
        <pc:sldMkLst>
          <pc:docMk/>
          <pc:sldMk cId="3953846098" sldId="258"/>
        </pc:sldMkLst>
        <pc:spChg chg="add mod">
          <ac:chgData name="Brandon Hobbs" userId="efed9567-7401-417b-b493-6ac54aff16c1" providerId="ADAL" clId="{60ACDF3D-64F0-4A45-93DA-6B5736FC8793}" dt="2023-05-08T15:09:15.814" v="167" actId="14100"/>
          <ac:spMkLst>
            <pc:docMk/>
            <pc:sldMk cId="3953846098" sldId="258"/>
            <ac:spMk id="3" creationId="{3BC6550C-7EFF-3C27-0A37-1B1B71FD83BF}"/>
          </ac:spMkLst>
        </pc:spChg>
        <pc:spChg chg="add mod ord">
          <ac:chgData name="Brandon Hobbs" userId="efed9567-7401-417b-b493-6ac54aff16c1" providerId="ADAL" clId="{60ACDF3D-64F0-4A45-93DA-6B5736FC8793}" dt="2023-05-08T15:09:49.350" v="171" actId="171"/>
          <ac:spMkLst>
            <pc:docMk/>
            <pc:sldMk cId="3953846098" sldId="258"/>
            <ac:spMk id="4" creationId="{6516035E-C5A8-016B-CAD7-723B04336E33}"/>
          </ac:spMkLst>
        </pc:spChg>
        <pc:spChg chg="add mod ord">
          <ac:chgData name="Brandon Hobbs" userId="efed9567-7401-417b-b493-6ac54aff16c1" providerId="ADAL" clId="{60ACDF3D-64F0-4A45-93DA-6B5736FC8793}" dt="2023-05-08T15:12:10.891" v="196" actId="171"/>
          <ac:spMkLst>
            <pc:docMk/>
            <pc:sldMk cId="3953846098" sldId="258"/>
            <ac:spMk id="5" creationId="{0661FF50-99E5-1739-7564-3546AF38F603}"/>
          </ac:spMkLst>
        </pc:spChg>
        <pc:spChg chg="add mod ord">
          <ac:chgData name="Brandon Hobbs" userId="efed9567-7401-417b-b493-6ac54aff16c1" providerId="ADAL" clId="{60ACDF3D-64F0-4A45-93DA-6B5736FC8793}" dt="2023-05-08T15:12:04.882" v="195" actId="171"/>
          <ac:spMkLst>
            <pc:docMk/>
            <pc:sldMk cId="3953846098" sldId="258"/>
            <ac:spMk id="6" creationId="{70682BA5-EC9C-E599-3C28-8B7BA8F100C5}"/>
          </ac:spMkLst>
        </pc:spChg>
        <pc:spChg chg="add mod">
          <ac:chgData name="Brandon Hobbs" userId="efed9567-7401-417b-b493-6ac54aff16c1" providerId="ADAL" clId="{60ACDF3D-64F0-4A45-93DA-6B5736FC8793}" dt="2023-05-08T15:14:58.060" v="229" actId="1076"/>
          <ac:spMkLst>
            <pc:docMk/>
            <pc:sldMk cId="3953846098" sldId="258"/>
            <ac:spMk id="7" creationId="{DAB13315-7EC1-C9A3-9092-157B3456C4C2}"/>
          </ac:spMkLst>
        </pc:spChg>
        <pc:spChg chg="add mod">
          <ac:chgData name="Brandon Hobbs" userId="efed9567-7401-417b-b493-6ac54aff16c1" providerId="ADAL" clId="{60ACDF3D-64F0-4A45-93DA-6B5736FC8793}" dt="2023-05-08T15:14:13.586" v="219" actId="206"/>
          <ac:spMkLst>
            <pc:docMk/>
            <pc:sldMk cId="3953846098" sldId="258"/>
            <ac:spMk id="8" creationId="{03A32901-5821-ED9B-7AFD-3D3B179421D3}"/>
          </ac:spMkLst>
        </pc:spChg>
        <pc:spChg chg="add mod">
          <ac:chgData name="Brandon Hobbs" userId="efed9567-7401-417b-b493-6ac54aff16c1" providerId="ADAL" clId="{60ACDF3D-64F0-4A45-93DA-6B5736FC8793}" dt="2023-05-08T15:15:37.065" v="237" actId="1076"/>
          <ac:spMkLst>
            <pc:docMk/>
            <pc:sldMk cId="3953846098" sldId="258"/>
            <ac:spMk id="9" creationId="{66B29778-95C2-C1AD-4A78-F0486785F825}"/>
          </ac:spMkLst>
        </pc:spChg>
        <pc:picChg chg="add mod">
          <ac:chgData name="Brandon Hobbs" userId="efed9567-7401-417b-b493-6ac54aff16c1" providerId="ADAL" clId="{60ACDF3D-64F0-4A45-93DA-6B5736FC8793}" dt="2023-05-08T15:08:43.616" v="160" actId="1076"/>
          <ac:picMkLst>
            <pc:docMk/>
            <pc:sldMk cId="3953846098" sldId="258"/>
            <ac:picMk id="2" creationId="{1CD96D08-F8F6-B7C7-68F6-9687F6376D2D}"/>
          </ac:picMkLst>
        </pc:picChg>
      </pc:sldChg>
      <pc:sldMasterChg chg="delSp mod">
        <pc:chgData name="Brandon Hobbs" userId="efed9567-7401-417b-b493-6ac54aff16c1" providerId="ADAL" clId="{60ACDF3D-64F0-4A45-93DA-6B5736FC8793}" dt="2023-05-08T15:15:54.498" v="238" actId="33475"/>
        <pc:sldMasterMkLst>
          <pc:docMk/>
          <pc:sldMasterMk cId="406044115" sldId="2147483648"/>
        </pc:sldMasterMkLst>
        <pc:spChg chg="del">
          <ac:chgData name="Brandon Hobbs" userId="efed9567-7401-417b-b493-6ac54aff16c1" providerId="ADAL" clId="{60ACDF3D-64F0-4A45-93DA-6B5736FC8793}" dt="2023-05-08T15:15:54.498" v="238" actId="33475"/>
          <ac:spMkLst>
            <pc:docMk/>
            <pc:sldMasterMk cId="406044115" sldId="2147483648"/>
            <ac:spMk id="8" creationId="{8CE2F1A0-63B2-10D0-437F-3A28A073D367}"/>
          </ac:spMkLst>
        </pc:sp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0FC40-91FD-0BEA-3614-B9BC9D6A1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39D06-14F9-2B62-9723-952175507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6F00C-8A94-FF8A-549B-7D5636DB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5D6E-0F42-4371-BE19-22455CFAAF3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DB81B-E873-E570-1C56-1189C4246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2BC14-1942-368E-6030-AFA634EB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F41F4-DB58-4774-80EF-0FFBDA4CA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5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52432-2926-0668-F58E-82CD10D20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581EE7-57F5-578C-7247-93C08391B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DD2C9-0004-72FD-33DA-457C89C9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5D6E-0F42-4371-BE19-22455CFAAF3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C175-11F0-7FF4-4687-B418EF2F1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BAB02-6D07-9E4A-C943-06407DE5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F41F4-DB58-4774-80EF-0FFBDA4CA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17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0D6ECD-4F65-E715-10D7-3C96ABDD0E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00E26-DE5D-7D11-DDD3-280049FD8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80397-0D3F-FC59-A8FB-712344F9D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5D6E-0F42-4371-BE19-22455CFAAF3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07B1D-E916-481C-4D06-6ABC02CF9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CF49-F3E2-4729-C325-E8C601B1B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F41F4-DB58-4774-80EF-0FFBDA4CA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8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879D-C6F5-06E2-89C7-1C54BB2CA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58FEC-F9F7-2E4C-F2F1-2FD2D9CF9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4D5B6-9830-9A18-D382-C218B380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5D6E-0F42-4371-BE19-22455CFAAF3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218FA-CA61-1108-5279-AC4184B50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69B2D-1729-2A40-D1AA-05B779CEA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F41F4-DB58-4774-80EF-0FFBDA4CA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4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503C4-5AE2-8217-5D00-FB42A11A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461C8-F3AD-1BC7-FE0B-B3888BC16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E2490-503D-271B-9CBA-9461EC1B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5D6E-0F42-4371-BE19-22455CFAAF3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273C1-98EE-5C59-8E97-AF2183BC7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A3C15-C005-71A8-EED7-E578A309A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F41F4-DB58-4774-80EF-0FFBDA4CA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9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F990-AAB9-7C17-E503-7AF83FB2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A2F10-D937-E9E2-27B1-D334E8D3F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B4E8E-B429-5CEB-0A2F-52B03BC8B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9F0875-ADDB-0D9B-0D7A-0E72B5E8B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5D6E-0F42-4371-BE19-22455CFAAF3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80699-F4CE-E6D4-9904-CD7245A21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E59F1-E4C4-93ED-AED2-FB4A401D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F41F4-DB58-4774-80EF-0FFBDA4CA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52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CB10D-FF6D-2201-DF5B-81120E00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1FC66-406B-D339-165C-87E2AC391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5A4AE-8DA9-A95C-74A4-9C9D31A4A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E2AD90-3963-3DFF-A442-4F2C30AEE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E33FE-0033-74E1-5834-D1664E269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0713C4-9524-F7F7-E20F-E2C757C8C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5D6E-0F42-4371-BE19-22455CFAAF3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E3AF8D-EC00-6454-8B90-B4838165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D699A8-BD0D-7C78-BA63-D905646E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F41F4-DB58-4774-80EF-0FFBDA4CA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27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B8C32-C752-41BA-DA3B-6111062D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299DA-B119-162C-CA9F-916220812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5D6E-0F42-4371-BE19-22455CFAAF3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3A2DE-E228-F2ED-2BA3-E9C0E462B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6E5F88-2E21-312B-2C21-6D4F2F0BF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F41F4-DB58-4774-80EF-0FFBDA4CA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7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3A101B-B8A4-9826-BA74-65B23EA31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5D6E-0F42-4371-BE19-22455CFAAF3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F9C880-A4A4-822A-CAE9-B21C80529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82ADB-B1B5-1923-12A7-26E559BB7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F41F4-DB58-4774-80EF-0FFBDA4CA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6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E9F2-8206-3C3E-DC3A-2C9D9A51B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8E7C-3B31-206E-9279-4AA663895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D3EA0-9B62-9612-E5CC-8A824C3D5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A2F62-A635-FF65-E3A6-689F546B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5D6E-0F42-4371-BE19-22455CFAAF3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0F973-3E23-4EE3-9A6B-E0323CA0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5CCFC-E275-5178-EFE7-AA4DA9FE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F41F4-DB58-4774-80EF-0FFBDA4CA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6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C736-E17A-C273-5648-3478A0A5A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E8370A-CA01-2D6D-ADD5-B8618929E2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3B104-C2F7-F4C1-710D-774A26107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92A98-81B7-3AEE-B30A-0A6C39609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5D6E-0F42-4371-BE19-22455CFAAF3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A285D-C095-46CE-37E3-51BA3796A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A6853-EB11-BC19-6F0E-AE850E42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F41F4-DB58-4774-80EF-0FFBDA4CA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29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5107CA-70BA-5ADA-1B32-D629DBEAE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6A437-A187-6014-12F5-4B61F40E5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5C00E-E912-2DC0-57EB-343F72B6FC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35D6E-0F42-4371-BE19-22455CFAAF3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F7F3F-733C-91FC-6AF4-8AC3EF806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83247-D917-6569-0BEE-465253DF7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F41F4-DB58-4774-80EF-0FFBDA4CA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3.glb"/><Relationship Id="rId5" Type="http://schemas.openxmlformats.org/officeDocument/2006/relationships/image" Target="../media/image6.png"/><Relationship Id="rId4" Type="http://schemas.microsoft.com/office/2017/06/relationships/model3d" Target="../media/model3d2.glb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yellow, orange&#10;&#10;Description automatically generated">
            <a:extLst>
              <a:ext uri="{FF2B5EF4-FFF2-40B4-BE49-F238E27FC236}">
                <a16:creationId xmlns:a16="http://schemas.microsoft.com/office/drawing/2014/main" id="{3852173D-FDC8-B873-DC1B-F529847F32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8" b="6149"/>
          <a:stretch/>
        </p:blipFill>
        <p:spPr>
          <a:xfrm>
            <a:off x="4758431" y="3349081"/>
            <a:ext cx="3749040" cy="2900217"/>
          </a:xfrm>
          <a:prstGeom prst="rect">
            <a:avLst/>
          </a:prstGeom>
        </p:spPr>
      </p:pic>
      <p:pic>
        <p:nvPicPr>
          <p:cNvPr id="7" name="Picture 6" descr="A picture containing yellow, indoor, orange&#10;&#10;Description automatically generated">
            <a:extLst>
              <a:ext uri="{FF2B5EF4-FFF2-40B4-BE49-F238E27FC236}">
                <a16:creationId xmlns:a16="http://schemas.microsoft.com/office/drawing/2014/main" id="{BE479A48-7B03-9D28-DBD4-D8F52DAE3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532" y="1712948"/>
            <a:ext cx="2699727" cy="3432104"/>
          </a:xfrm>
          <a:prstGeom prst="rect">
            <a:avLst/>
          </a:prstGeom>
        </p:spPr>
      </p:pic>
      <p:pic>
        <p:nvPicPr>
          <p:cNvPr id="9" name="Picture 8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13E29ED6-4602-BEA5-3B35-00201521F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58431" y="310698"/>
            <a:ext cx="3749040" cy="2557621"/>
          </a:xfrm>
          <a:prstGeom prst="rect">
            <a:avLst/>
          </a:prstGeom>
        </p:spPr>
      </p:pic>
      <p:pic>
        <p:nvPicPr>
          <p:cNvPr id="11" name="Picture 10" descr="A picture containing text, yellow, orange, open&#10;&#10;Description automatically generated">
            <a:extLst>
              <a:ext uri="{FF2B5EF4-FFF2-40B4-BE49-F238E27FC236}">
                <a16:creationId xmlns:a16="http://schemas.microsoft.com/office/drawing/2014/main" id="{088A0A89-1D41-02EE-3813-F1CAA128B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47" y="1905906"/>
            <a:ext cx="3705685" cy="304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10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yellow, orange&#10;&#10;Description automatically generated">
            <a:extLst>
              <a:ext uri="{FF2B5EF4-FFF2-40B4-BE49-F238E27FC236}">
                <a16:creationId xmlns:a16="http://schemas.microsoft.com/office/drawing/2014/main" id="{1CD96D08-F8F6-B7C7-68F6-9687F6376D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8" b="6149"/>
          <a:stretch/>
        </p:blipFill>
        <p:spPr>
          <a:xfrm>
            <a:off x="2345878" y="441846"/>
            <a:ext cx="7236272" cy="559790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516035E-C5A8-016B-CAD7-723B04336E33}"/>
              </a:ext>
            </a:extLst>
          </p:cNvPr>
          <p:cNvSpPr/>
          <p:nvPr/>
        </p:nvSpPr>
        <p:spPr>
          <a:xfrm>
            <a:off x="7372349" y="1065901"/>
            <a:ext cx="1495425" cy="1495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682BA5-EC9C-E599-3C28-8B7BA8F100C5}"/>
              </a:ext>
            </a:extLst>
          </p:cNvPr>
          <p:cNvSpPr/>
          <p:nvPr/>
        </p:nvSpPr>
        <p:spPr>
          <a:xfrm>
            <a:off x="5019675" y="1228724"/>
            <a:ext cx="361950" cy="1762125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0 w 1114425"/>
              <a:gd name="connsiteY0" fmla="*/ 0 h 1076325"/>
              <a:gd name="connsiteX1" fmla="*/ 1114425 w 1114425"/>
              <a:gd name="connsiteY1" fmla="*/ 161925 h 1076325"/>
              <a:gd name="connsiteX2" fmla="*/ 1114425 w 1114425"/>
              <a:gd name="connsiteY2" fmla="*/ 1076325 h 1076325"/>
              <a:gd name="connsiteX3" fmla="*/ 200025 w 1114425"/>
              <a:gd name="connsiteY3" fmla="*/ 1076325 h 1076325"/>
              <a:gd name="connsiteX4" fmla="*/ 0 w 1114425"/>
              <a:gd name="connsiteY4" fmla="*/ 0 h 1076325"/>
              <a:gd name="connsiteX0" fmla="*/ 0 w 1114425"/>
              <a:gd name="connsiteY0" fmla="*/ 0 h 1076325"/>
              <a:gd name="connsiteX1" fmla="*/ 1114425 w 1114425"/>
              <a:gd name="connsiteY1" fmla="*/ 161925 h 1076325"/>
              <a:gd name="connsiteX2" fmla="*/ 1114425 w 1114425"/>
              <a:gd name="connsiteY2" fmla="*/ 1076325 h 1076325"/>
              <a:gd name="connsiteX3" fmla="*/ 238125 w 1114425"/>
              <a:gd name="connsiteY3" fmla="*/ 1066800 h 1076325"/>
              <a:gd name="connsiteX4" fmla="*/ 0 w 1114425"/>
              <a:gd name="connsiteY4" fmla="*/ 0 h 1076325"/>
              <a:gd name="connsiteX0" fmla="*/ 0 w 1114425"/>
              <a:gd name="connsiteY0" fmla="*/ 762000 h 1838325"/>
              <a:gd name="connsiteX1" fmla="*/ 171450 w 1114425"/>
              <a:gd name="connsiteY1" fmla="*/ 0 h 1838325"/>
              <a:gd name="connsiteX2" fmla="*/ 1114425 w 1114425"/>
              <a:gd name="connsiteY2" fmla="*/ 1838325 h 1838325"/>
              <a:gd name="connsiteX3" fmla="*/ 238125 w 1114425"/>
              <a:gd name="connsiteY3" fmla="*/ 1828800 h 1838325"/>
              <a:gd name="connsiteX4" fmla="*/ 0 w 1114425"/>
              <a:gd name="connsiteY4" fmla="*/ 762000 h 1838325"/>
              <a:gd name="connsiteX0" fmla="*/ 0 w 723900"/>
              <a:gd name="connsiteY0" fmla="*/ 762000 h 1828800"/>
              <a:gd name="connsiteX1" fmla="*/ 171450 w 723900"/>
              <a:gd name="connsiteY1" fmla="*/ 0 h 1828800"/>
              <a:gd name="connsiteX2" fmla="*/ 723900 w 723900"/>
              <a:gd name="connsiteY2" fmla="*/ 1028700 h 1828800"/>
              <a:gd name="connsiteX3" fmla="*/ 238125 w 723900"/>
              <a:gd name="connsiteY3" fmla="*/ 1828800 h 1828800"/>
              <a:gd name="connsiteX4" fmla="*/ 0 w 723900"/>
              <a:gd name="connsiteY4" fmla="*/ 762000 h 1828800"/>
              <a:gd name="connsiteX0" fmla="*/ 0 w 723900"/>
              <a:gd name="connsiteY0" fmla="*/ 762000 h 1800225"/>
              <a:gd name="connsiteX1" fmla="*/ 171450 w 723900"/>
              <a:gd name="connsiteY1" fmla="*/ 0 h 1800225"/>
              <a:gd name="connsiteX2" fmla="*/ 723900 w 723900"/>
              <a:gd name="connsiteY2" fmla="*/ 1028700 h 1800225"/>
              <a:gd name="connsiteX3" fmla="*/ 228600 w 723900"/>
              <a:gd name="connsiteY3" fmla="*/ 1800225 h 1800225"/>
              <a:gd name="connsiteX4" fmla="*/ 0 w 723900"/>
              <a:gd name="connsiteY4" fmla="*/ 762000 h 1800225"/>
              <a:gd name="connsiteX0" fmla="*/ 0 w 723900"/>
              <a:gd name="connsiteY0" fmla="*/ 723900 h 1762125"/>
              <a:gd name="connsiteX1" fmla="*/ 95250 w 723900"/>
              <a:gd name="connsiteY1" fmla="*/ 0 h 1762125"/>
              <a:gd name="connsiteX2" fmla="*/ 723900 w 723900"/>
              <a:gd name="connsiteY2" fmla="*/ 990600 h 1762125"/>
              <a:gd name="connsiteX3" fmla="*/ 228600 w 723900"/>
              <a:gd name="connsiteY3" fmla="*/ 1762125 h 1762125"/>
              <a:gd name="connsiteX4" fmla="*/ 0 w 723900"/>
              <a:gd name="connsiteY4" fmla="*/ 723900 h 1762125"/>
              <a:gd name="connsiteX0" fmla="*/ 0 w 361950"/>
              <a:gd name="connsiteY0" fmla="*/ 723900 h 1762125"/>
              <a:gd name="connsiteX1" fmla="*/ 95250 w 361950"/>
              <a:gd name="connsiteY1" fmla="*/ 0 h 1762125"/>
              <a:gd name="connsiteX2" fmla="*/ 361950 w 361950"/>
              <a:gd name="connsiteY2" fmla="*/ 790575 h 1762125"/>
              <a:gd name="connsiteX3" fmla="*/ 228600 w 361950"/>
              <a:gd name="connsiteY3" fmla="*/ 1762125 h 1762125"/>
              <a:gd name="connsiteX4" fmla="*/ 0 w 361950"/>
              <a:gd name="connsiteY4" fmla="*/ 723900 h 176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950" h="1762125">
                <a:moveTo>
                  <a:pt x="0" y="723900"/>
                </a:moveTo>
                <a:lnTo>
                  <a:pt x="95250" y="0"/>
                </a:lnTo>
                <a:lnTo>
                  <a:pt x="361950" y="790575"/>
                </a:lnTo>
                <a:lnTo>
                  <a:pt x="228600" y="1762125"/>
                </a:lnTo>
                <a:lnTo>
                  <a:pt x="0" y="7239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1FF50-99E5-1739-7564-3546AF38F603}"/>
              </a:ext>
            </a:extLst>
          </p:cNvPr>
          <p:cNvSpPr/>
          <p:nvPr/>
        </p:nvSpPr>
        <p:spPr>
          <a:xfrm>
            <a:off x="3505200" y="1933575"/>
            <a:ext cx="1714500" cy="1104900"/>
          </a:xfrm>
          <a:custGeom>
            <a:avLst/>
            <a:gdLst>
              <a:gd name="connsiteX0" fmla="*/ 0 w 1685925"/>
              <a:gd name="connsiteY0" fmla="*/ 0 h 990600"/>
              <a:gd name="connsiteX1" fmla="*/ 1685925 w 1685925"/>
              <a:gd name="connsiteY1" fmla="*/ 0 h 990600"/>
              <a:gd name="connsiteX2" fmla="*/ 1685925 w 1685925"/>
              <a:gd name="connsiteY2" fmla="*/ 990600 h 990600"/>
              <a:gd name="connsiteX3" fmla="*/ 0 w 1685925"/>
              <a:gd name="connsiteY3" fmla="*/ 990600 h 990600"/>
              <a:gd name="connsiteX4" fmla="*/ 0 w 1685925"/>
              <a:gd name="connsiteY4" fmla="*/ 0 h 990600"/>
              <a:gd name="connsiteX0" fmla="*/ 0 w 1685925"/>
              <a:gd name="connsiteY0" fmla="*/ 85725 h 1076325"/>
              <a:gd name="connsiteX1" fmla="*/ 1514475 w 1685925"/>
              <a:gd name="connsiteY1" fmla="*/ 0 h 1076325"/>
              <a:gd name="connsiteX2" fmla="*/ 1685925 w 1685925"/>
              <a:gd name="connsiteY2" fmla="*/ 1076325 h 1076325"/>
              <a:gd name="connsiteX3" fmla="*/ 0 w 1685925"/>
              <a:gd name="connsiteY3" fmla="*/ 1076325 h 1076325"/>
              <a:gd name="connsiteX4" fmla="*/ 0 w 1685925"/>
              <a:gd name="connsiteY4" fmla="*/ 85725 h 1076325"/>
              <a:gd name="connsiteX0" fmla="*/ 0 w 1685925"/>
              <a:gd name="connsiteY0" fmla="*/ 85725 h 1104900"/>
              <a:gd name="connsiteX1" fmla="*/ 1514475 w 1685925"/>
              <a:gd name="connsiteY1" fmla="*/ 0 h 1104900"/>
              <a:gd name="connsiteX2" fmla="*/ 1685925 w 1685925"/>
              <a:gd name="connsiteY2" fmla="*/ 1076325 h 1104900"/>
              <a:gd name="connsiteX3" fmla="*/ 447675 w 1685925"/>
              <a:gd name="connsiteY3" fmla="*/ 1104900 h 1104900"/>
              <a:gd name="connsiteX4" fmla="*/ 0 w 1685925"/>
              <a:gd name="connsiteY4" fmla="*/ 85725 h 1104900"/>
              <a:gd name="connsiteX0" fmla="*/ 0 w 1704975"/>
              <a:gd name="connsiteY0" fmla="*/ 85725 h 1104900"/>
              <a:gd name="connsiteX1" fmla="*/ 1514475 w 1704975"/>
              <a:gd name="connsiteY1" fmla="*/ 0 h 1104900"/>
              <a:gd name="connsiteX2" fmla="*/ 1704975 w 1704975"/>
              <a:gd name="connsiteY2" fmla="*/ 866775 h 1104900"/>
              <a:gd name="connsiteX3" fmla="*/ 447675 w 1704975"/>
              <a:gd name="connsiteY3" fmla="*/ 1104900 h 1104900"/>
              <a:gd name="connsiteX4" fmla="*/ 0 w 1704975"/>
              <a:gd name="connsiteY4" fmla="*/ 85725 h 1104900"/>
              <a:gd name="connsiteX0" fmla="*/ 0 w 1638300"/>
              <a:gd name="connsiteY0" fmla="*/ 85725 h 1104900"/>
              <a:gd name="connsiteX1" fmla="*/ 1514475 w 1638300"/>
              <a:gd name="connsiteY1" fmla="*/ 0 h 1104900"/>
              <a:gd name="connsiteX2" fmla="*/ 1638300 w 1638300"/>
              <a:gd name="connsiteY2" fmla="*/ 1057275 h 1104900"/>
              <a:gd name="connsiteX3" fmla="*/ 447675 w 1638300"/>
              <a:gd name="connsiteY3" fmla="*/ 1104900 h 1104900"/>
              <a:gd name="connsiteX4" fmla="*/ 0 w 1638300"/>
              <a:gd name="connsiteY4" fmla="*/ 85725 h 1104900"/>
              <a:gd name="connsiteX0" fmla="*/ 0 w 1714500"/>
              <a:gd name="connsiteY0" fmla="*/ 85725 h 1104900"/>
              <a:gd name="connsiteX1" fmla="*/ 1514475 w 1714500"/>
              <a:gd name="connsiteY1" fmla="*/ 0 h 1104900"/>
              <a:gd name="connsiteX2" fmla="*/ 1714500 w 1714500"/>
              <a:gd name="connsiteY2" fmla="*/ 1047750 h 1104900"/>
              <a:gd name="connsiteX3" fmla="*/ 447675 w 1714500"/>
              <a:gd name="connsiteY3" fmla="*/ 1104900 h 1104900"/>
              <a:gd name="connsiteX4" fmla="*/ 0 w 1714500"/>
              <a:gd name="connsiteY4" fmla="*/ 85725 h 1104900"/>
              <a:gd name="connsiteX0" fmla="*/ 0 w 1714500"/>
              <a:gd name="connsiteY0" fmla="*/ 85725 h 1104900"/>
              <a:gd name="connsiteX1" fmla="*/ 1514475 w 1714500"/>
              <a:gd name="connsiteY1" fmla="*/ 0 h 1104900"/>
              <a:gd name="connsiteX2" fmla="*/ 1714500 w 1714500"/>
              <a:gd name="connsiteY2" fmla="*/ 1047750 h 1104900"/>
              <a:gd name="connsiteX3" fmla="*/ 447675 w 1714500"/>
              <a:gd name="connsiteY3" fmla="*/ 1104900 h 1104900"/>
              <a:gd name="connsiteX4" fmla="*/ 0 w 1714500"/>
              <a:gd name="connsiteY4" fmla="*/ 85725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0" h="1104900">
                <a:moveTo>
                  <a:pt x="0" y="85725"/>
                </a:moveTo>
                <a:lnTo>
                  <a:pt x="1514475" y="0"/>
                </a:lnTo>
                <a:lnTo>
                  <a:pt x="1714500" y="1047750"/>
                </a:lnTo>
                <a:lnTo>
                  <a:pt x="447675" y="1104900"/>
                </a:lnTo>
                <a:lnTo>
                  <a:pt x="0" y="85725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3BC6550C-7EFF-3C27-0A37-1B1B71FD83BF}"/>
              </a:ext>
            </a:extLst>
          </p:cNvPr>
          <p:cNvSpPr/>
          <p:nvPr/>
        </p:nvSpPr>
        <p:spPr>
          <a:xfrm>
            <a:off x="4857750" y="1933575"/>
            <a:ext cx="3695700" cy="3238500"/>
          </a:xfrm>
          <a:prstGeom prst="donut">
            <a:avLst>
              <a:gd name="adj" fmla="val 102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B13315-7EC1-C9A3-9092-157B3456C4C2}"/>
              </a:ext>
            </a:extLst>
          </p:cNvPr>
          <p:cNvSpPr/>
          <p:nvPr/>
        </p:nvSpPr>
        <p:spPr>
          <a:xfrm>
            <a:off x="3505199" y="1181098"/>
            <a:ext cx="1600200" cy="858149"/>
          </a:xfrm>
          <a:custGeom>
            <a:avLst/>
            <a:gdLst>
              <a:gd name="connsiteX0" fmla="*/ 0 w 1514475"/>
              <a:gd name="connsiteY0" fmla="*/ 0 h 1181999"/>
              <a:gd name="connsiteX1" fmla="*/ 1514475 w 1514475"/>
              <a:gd name="connsiteY1" fmla="*/ 0 h 1181999"/>
              <a:gd name="connsiteX2" fmla="*/ 1514475 w 1514475"/>
              <a:gd name="connsiteY2" fmla="*/ 1181999 h 1181999"/>
              <a:gd name="connsiteX3" fmla="*/ 0 w 1514475"/>
              <a:gd name="connsiteY3" fmla="*/ 1181999 h 1181999"/>
              <a:gd name="connsiteX4" fmla="*/ 0 w 1514475"/>
              <a:gd name="connsiteY4" fmla="*/ 0 h 1181999"/>
              <a:gd name="connsiteX0" fmla="*/ 0 w 1514475"/>
              <a:gd name="connsiteY0" fmla="*/ 0 h 1286774"/>
              <a:gd name="connsiteX1" fmla="*/ 1514475 w 1514475"/>
              <a:gd name="connsiteY1" fmla="*/ 0 h 1286774"/>
              <a:gd name="connsiteX2" fmla="*/ 1514475 w 1514475"/>
              <a:gd name="connsiteY2" fmla="*/ 1181999 h 1286774"/>
              <a:gd name="connsiteX3" fmla="*/ 0 w 1514475"/>
              <a:gd name="connsiteY3" fmla="*/ 1286774 h 1286774"/>
              <a:gd name="connsiteX4" fmla="*/ 0 w 1514475"/>
              <a:gd name="connsiteY4" fmla="*/ 0 h 1286774"/>
              <a:gd name="connsiteX0" fmla="*/ 0 w 1638300"/>
              <a:gd name="connsiteY0" fmla="*/ 0 h 1286774"/>
              <a:gd name="connsiteX1" fmla="*/ 1638300 w 1638300"/>
              <a:gd name="connsiteY1" fmla="*/ 409575 h 1286774"/>
              <a:gd name="connsiteX2" fmla="*/ 1514475 w 1638300"/>
              <a:gd name="connsiteY2" fmla="*/ 1181999 h 1286774"/>
              <a:gd name="connsiteX3" fmla="*/ 0 w 1638300"/>
              <a:gd name="connsiteY3" fmla="*/ 1286774 h 1286774"/>
              <a:gd name="connsiteX4" fmla="*/ 0 w 1638300"/>
              <a:gd name="connsiteY4" fmla="*/ 0 h 1286774"/>
              <a:gd name="connsiteX0" fmla="*/ 161925 w 1638300"/>
              <a:gd name="connsiteY0" fmla="*/ 0 h 915299"/>
              <a:gd name="connsiteX1" fmla="*/ 1638300 w 1638300"/>
              <a:gd name="connsiteY1" fmla="*/ 38100 h 915299"/>
              <a:gd name="connsiteX2" fmla="*/ 1514475 w 1638300"/>
              <a:gd name="connsiteY2" fmla="*/ 810524 h 915299"/>
              <a:gd name="connsiteX3" fmla="*/ 0 w 1638300"/>
              <a:gd name="connsiteY3" fmla="*/ 915299 h 915299"/>
              <a:gd name="connsiteX4" fmla="*/ 161925 w 1638300"/>
              <a:gd name="connsiteY4" fmla="*/ 0 h 915299"/>
              <a:gd name="connsiteX0" fmla="*/ 161925 w 1600200"/>
              <a:gd name="connsiteY0" fmla="*/ 0 h 915299"/>
              <a:gd name="connsiteX1" fmla="*/ 1600200 w 1600200"/>
              <a:gd name="connsiteY1" fmla="*/ 57150 h 915299"/>
              <a:gd name="connsiteX2" fmla="*/ 1514475 w 1600200"/>
              <a:gd name="connsiteY2" fmla="*/ 810524 h 915299"/>
              <a:gd name="connsiteX3" fmla="*/ 0 w 1600200"/>
              <a:gd name="connsiteY3" fmla="*/ 915299 h 915299"/>
              <a:gd name="connsiteX4" fmla="*/ 161925 w 1600200"/>
              <a:gd name="connsiteY4" fmla="*/ 0 h 915299"/>
              <a:gd name="connsiteX0" fmla="*/ 390525 w 1600200"/>
              <a:gd name="connsiteY0" fmla="*/ 123825 h 858149"/>
              <a:gd name="connsiteX1" fmla="*/ 1600200 w 1600200"/>
              <a:gd name="connsiteY1" fmla="*/ 0 h 858149"/>
              <a:gd name="connsiteX2" fmla="*/ 1514475 w 1600200"/>
              <a:gd name="connsiteY2" fmla="*/ 753374 h 858149"/>
              <a:gd name="connsiteX3" fmla="*/ 0 w 1600200"/>
              <a:gd name="connsiteY3" fmla="*/ 858149 h 858149"/>
              <a:gd name="connsiteX4" fmla="*/ 390525 w 1600200"/>
              <a:gd name="connsiteY4" fmla="*/ 123825 h 85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200" h="858149">
                <a:moveTo>
                  <a:pt x="390525" y="123825"/>
                </a:moveTo>
                <a:lnTo>
                  <a:pt x="1600200" y="0"/>
                </a:lnTo>
                <a:lnTo>
                  <a:pt x="1514475" y="753374"/>
                </a:lnTo>
                <a:lnTo>
                  <a:pt x="0" y="858149"/>
                </a:lnTo>
                <a:lnTo>
                  <a:pt x="390525" y="123825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03A32901-5821-ED9B-7AFD-3D3B179421D3}"/>
              </a:ext>
            </a:extLst>
          </p:cNvPr>
          <p:cNvSpPr/>
          <p:nvPr/>
        </p:nvSpPr>
        <p:spPr>
          <a:xfrm>
            <a:off x="2298253" y="723900"/>
            <a:ext cx="1930847" cy="1333500"/>
          </a:xfrm>
          <a:custGeom>
            <a:avLst/>
            <a:gdLst>
              <a:gd name="connsiteX0" fmla="*/ 0 w 2292797"/>
              <a:gd name="connsiteY0" fmla="*/ 1362075 h 1362075"/>
              <a:gd name="connsiteX1" fmla="*/ 1146399 w 2292797"/>
              <a:gd name="connsiteY1" fmla="*/ 0 h 1362075"/>
              <a:gd name="connsiteX2" fmla="*/ 2292797 w 2292797"/>
              <a:gd name="connsiteY2" fmla="*/ 1362075 h 1362075"/>
              <a:gd name="connsiteX3" fmla="*/ 0 w 2292797"/>
              <a:gd name="connsiteY3" fmla="*/ 1362075 h 1362075"/>
              <a:gd name="connsiteX0" fmla="*/ 0 w 2292797"/>
              <a:gd name="connsiteY0" fmla="*/ 1162050 h 1162050"/>
              <a:gd name="connsiteX1" fmla="*/ 1270224 w 2292797"/>
              <a:gd name="connsiteY1" fmla="*/ 0 h 1162050"/>
              <a:gd name="connsiteX2" fmla="*/ 2292797 w 2292797"/>
              <a:gd name="connsiteY2" fmla="*/ 1162050 h 1162050"/>
              <a:gd name="connsiteX3" fmla="*/ 0 w 2292797"/>
              <a:gd name="connsiteY3" fmla="*/ 1162050 h 1162050"/>
              <a:gd name="connsiteX0" fmla="*/ 0 w 2349947"/>
              <a:gd name="connsiteY0" fmla="*/ 1095375 h 1162050"/>
              <a:gd name="connsiteX1" fmla="*/ 1327374 w 2349947"/>
              <a:gd name="connsiteY1" fmla="*/ 0 h 1162050"/>
              <a:gd name="connsiteX2" fmla="*/ 2349947 w 2349947"/>
              <a:gd name="connsiteY2" fmla="*/ 1162050 h 1162050"/>
              <a:gd name="connsiteX3" fmla="*/ 0 w 2349947"/>
              <a:gd name="connsiteY3" fmla="*/ 1095375 h 1162050"/>
              <a:gd name="connsiteX0" fmla="*/ 0 w 1826072"/>
              <a:gd name="connsiteY0" fmla="*/ 1095375 h 1095375"/>
              <a:gd name="connsiteX1" fmla="*/ 1327374 w 1826072"/>
              <a:gd name="connsiteY1" fmla="*/ 0 h 1095375"/>
              <a:gd name="connsiteX2" fmla="*/ 1826072 w 1826072"/>
              <a:gd name="connsiteY2" fmla="*/ 685800 h 1095375"/>
              <a:gd name="connsiteX3" fmla="*/ 0 w 1826072"/>
              <a:gd name="connsiteY3" fmla="*/ 1095375 h 1095375"/>
              <a:gd name="connsiteX0" fmla="*/ 0 w 1892747"/>
              <a:gd name="connsiteY0" fmla="*/ 1095375 h 1095375"/>
              <a:gd name="connsiteX1" fmla="*/ 1327374 w 1892747"/>
              <a:gd name="connsiteY1" fmla="*/ 0 h 1095375"/>
              <a:gd name="connsiteX2" fmla="*/ 1892747 w 1892747"/>
              <a:gd name="connsiteY2" fmla="*/ 838200 h 1095375"/>
              <a:gd name="connsiteX3" fmla="*/ 0 w 1892747"/>
              <a:gd name="connsiteY3" fmla="*/ 1095375 h 1095375"/>
              <a:gd name="connsiteX0" fmla="*/ 0 w 1892747"/>
              <a:gd name="connsiteY0" fmla="*/ 1190625 h 1190625"/>
              <a:gd name="connsiteX1" fmla="*/ 1403574 w 1892747"/>
              <a:gd name="connsiteY1" fmla="*/ 0 h 1190625"/>
              <a:gd name="connsiteX2" fmla="*/ 1892747 w 1892747"/>
              <a:gd name="connsiteY2" fmla="*/ 933450 h 1190625"/>
              <a:gd name="connsiteX3" fmla="*/ 0 w 1892747"/>
              <a:gd name="connsiteY3" fmla="*/ 1190625 h 1190625"/>
              <a:gd name="connsiteX0" fmla="*/ 0 w 1883222"/>
              <a:gd name="connsiteY0" fmla="*/ 1257300 h 1257300"/>
              <a:gd name="connsiteX1" fmla="*/ 1394049 w 1883222"/>
              <a:gd name="connsiteY1" fmla="*/ 0 h 1257300"/>
              <a:gd name="connsiteX2" fmla="*/ 1883222 w 1883222"/>
              <a:gd name="connsiteY2" fmla="*/ 933450 h 1257300"/>
              <a:gd name="connsiteX3" fmla="*/ 0 w 1883222"/>
              <a:gd name="connsiteY3" fmla="*/ 1257300 h 1257300"/>
              <a:gd name="connsiteX0" fmla="*/ 0 w 1930847"/>
              <a:gd name="connsiteY0" fmla="*/ 1257300 h 1257300"/>
              <a:gd name="connsiteX1" fmla="*/ 1394049 w 1930847"/>
              <a:gd name="connsiteY1" fmla="*/ 0 h 1257300"/>
              <a:gd name="connsiteX2" fmla="*/ 1930847 w 1930847"/>
              <a:gd name="connsiteY2" fmla="*/ 981075 h 1257300"/>
              <a:gd name="connsiteX3" fmla="*/ 0 w 1930847"/>
              <a:gd name="connsiteY3" fmla="*/ 1257300 h 1257300"/>
              <a:gd name="connsiteX0" fmla="*/ 0 w 1930847"/>
              <a:gd name="connsiteY0" fmla="*/ 1333500 h 1333500"/>
              <a:gd name="connsiteX1" fmla="*/ 1355949 w 1930847"/>
              <a:gd name="connsiteY1" fmla="*/ 0 h 1333500"/>
              <a:gd name="connsiteX2" fmla="*/ 1930847 w 1930847"/>
              <a:gd name="connsiteY2" fmla="*/ 1057275 h 1333500"/>
              <a:gd name="connsiteX3" fmla="*/ 0 w 193084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0847" h="1333500">
                <a:moveTo>
                  <a:pt x="0" y="1333500"/>
                </a:moveTo>
                <a:lnTo>
                  <a:pt x="1355949" y="0"/>
                </a:lnTo>
                <a:lnTo>
                  <a:pt x="1930847" y="1057275"/>
                </a:lnTo>
                <a:lnTo>
                  <a:pt x="0" y="13335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B29778-95C2-C1AD-4A78-F0486785F825}"/>
              </a:ext>
            </a:extLst>
          </p:cNvPr>
          <p:cNvSpPr/>
          <p:nvPr/>
        </p:nvSpPr>
        <p:spPr>
          <a:xfrm rot="19904458">
            <a:off x="3877879" y="590107"/>
            <a:ext cx="1578740" cy="7057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846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oid 2">
            <a:extLst>
              <a:ext uri="{FF2B5EF4-FFF2-40B4-BE49-F238E27FC236}">
                <a16:creationId xmlns:a16="http://schemas.microsoft.com/office/drawing/2014/main" id="{2032F3ED-ED19-07B9-539D-BB30C11E69D8}"/>
              </a:ext>
            </a:extLst>
          </p:cNvPr>
          <p:cNvSpPr/>
          <p:nvPr/>
        </p:nvSpPr>
        <p:spPr>
          <a:xfrm>
            <a:off x="1028700" y="1277780"/>
            <a:ext cx="9982199" cy="4219575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96475E4E-B78E-29D3-BBEA-46B5F39AF79F}"/>
              </a:ext>
            </a:extLst>
          </p:cNvPr>
          <p:cNvSpPr/>
          <p:nvPr/>
        </p:nvSpPr>
        <p:spPr>
          <a:xfrm>
            <a:off x="2305050" y="1114425"/>
            <a:ext cx="2131560" cy="2045836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Red Sphere">
                <a:extLst>
                  <a:ext uri="{FF2B5EF4-FFF2-40B4-BE49-F238E27FC236}">
                    <a16:creationId xmlns:a16="http://schemas.microsoft.com/office/drawing/2014/main" id="{56884683-42AF-EBC3-C2A7-9D20F08B93D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938564"/>
                  </p:ext>
                </p:extLst>
              </p:nvPr>
            </p:nvGraphicFramePr>
            <p:xfrm>
              <a:off x="7778966" y="809623"/>
              <a:ext cx="2131561" cy="20458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31561" cy="204583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6135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Red Sphere">
                <a:extLst>
                  <a:ext uri="{FF2B5EF4-FFF2-40B4-BE49-F238E27FC236}">
                    <a16:creationId xmlns:a16="http://schemas.microsoft.com/office/drawing/2014/main" id="{56884683-42AF-EBC3-C2A7-9D20F08B93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8966" y="809623"/>
                <a:ext cx="2131561" cy="2045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Dark Gray Torus">
                <a:extLst>
                  <a:ext uri="{FF2B5EF4-FFF2-40B4-BE49-F238E27FC236}">
                    <a16:creationId xmlns:a16="http://schemas.microsoft.com/office/drawing/2014/main" id="{9D590284-2097-F0A3-CE3B-385FEC3AA5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7549724"/>
                  </p:ext>
                </p:extLst>
              </p:nvPr>
            </p:nvGraphicFramePr>
            <p:xfrm rot="569376">
              <a:off x="4210758" y="891214"/>
              <a:ext cx="4554256" cy="4604860"/>
            </p:xfrm>
            <a:graphic>
              <a:graphicData uri="http://schemas.microsoft.com/office/drawing/2017/model3d">
                <am3d:model3d r:embed="rId4">
                  <am3d:spPr>
                    <a:xfrm rot="569376">
                      <a:off x="0" y="0"/>
                      <a:ext cx="4554256" cy="4604860"/>
                    </a:xfrm>
                    <a:prstGeom prst="rect">
                      <a:avLst/>
                    </a:prstGeom>
                  </am3d:spPr>
                  <am3d:camera>
                    <am3d:pos x="0" y="0" z="674690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99400" d="1000000"/>
                    <am3d:preTrans dx="-3" dy="-4317043" dz="-4"/>
                    <am3d:scale>
                      <am3d:sx n="1000000" d="1000000"/>
                      <am3d:sy n="1000000" d="1000000"/>
                      <am3d:sz n="1000000" d="1000000"/>
                    </am3d:scale>
                    <am3d:rot ax="5625000" ay="-1650271" az="-58846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8566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Dark Gray Torus">
                <a:extLst>
                  <a:ext uri="{FF2B5EF4-FFF2-40B4-BE49-F238E27FC236}">
                    <a16:creationId xmlns:a16="http://schemas.microsoft.com/office/drawing/2014/main" id="{9D590284-2097-F0A3-CE3B-385FEC3AA5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69376">
                <a:off x="4210758" y="891214"/>
                <a:ext cx="4554256" cy="4604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Cylinder">
                <a:extLst>
                  <a:ext uri="{FF2B5EF4-FFF2-40B4-BE49-F238E27FC236}">
                    <a16:creationId xmlns:a16="http://schemas.microsoft.com/office/drawing/2014/main" id="{75AA4FC9-DDBD-C72C-7DB4-4ABF35F590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4139870"/>
                  </p:ext>
                </p:extLst>
              </p:nvPr>
            </p:nvGraphicFramePr>
            <p:xfrm rot="15263751">
              <a:off x="2998217" y="22418"/>
              <a:ext cx="1205443" cy="1854185"/>
            </p:xfrm>
            <a:graphic>
              <a:graphicData uri="http://schemas.microsoft.com/office/drawing/2017/model3d">
                <am3d:model3d r:embed="rId6">
                  <am3d:spPr>
                    <a:xfrm rot="15263751">
                      <a:off x="0" y="0"/>
                      <a:ext cx="1205443" cy="1854185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2059232" ay="-592194" az="-40045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925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Cylinder">
                <a:extLst>
                  <a:ext uri="{FF2B5EF4-FFF2-40B4-BE49-F238E27FC236}">
                    <a16:creationId xmlns:a16="http://schemas.microsoft.com/office/drawing/2014/main" id="{75AA4FC9-DDBD-C72C-7DB4-4ABF35F590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5263751">
                <a:off x="2998217" y="22418"/>
                <a:ext cx="1205443" cy="1854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Tetrahedron">
                <a:extLst>
                  <a:ext uri="{FF2B5EF4-FFF2-40B4-BE49-F238E27FC236}">
                    <a16:creationId xmlns:a16="http://schemas.microsoft.com/office/drawing/2014/main" id="{9EC621C7-B7CC-B842-BE62-1218E6E9A8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4829802"/>
                  </p:ext>
                </p:extLst>
              </p:nvPr>
            </p:nvGraphicFramePr>
            <p:xfrm rot="14634571">
              <a:off x="1435461" y="188032"/>
              <a:ext cx="1739176" cy="2345226"/>
            </p:xfrm>
            <a:graphic>
              <a:graphicData uri="http://schemas.microsoft.com/office/drawing/2017/model3d">
                <am3d:model3d r:embed="rId8">
                  <am3d:spPr>
                    <a:xfrm rot="14634571">
                      <a:off x="0" y="0"/>
                      <a:ext cx="1739176" cy="2345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0" y="0" z="74271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6890" d="1000000"/>
                    <am3d:preTrans dx="531" dy="-15492322" dz="-5131587"/>
                    <am3d:scale>
                      <am3d:sx n="1000000" d="1000000"/>
                      <am3d:sy n="1000000" d="1000000"/>
                      <am3d:sz n="1000000" d="1000000"/>
                    </am3d:scale>
                    <am3d:rot ax="349643" ay="-135667" az="-1383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3928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Tetrahedron">
                <a:extLst>
                  <a:ext uri="{FF2B5EF4-FFF2-40B4-BE49-F238E27FC236}">
                    <a16:creationId xmlns:a16="http://schemas.microsoft.com/office/drawing/2014/main" id="{9EC621C7-B7CC-B842-BE62-1218E6E9A8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4634571">
                <a:off x="1435461" y="188032"/>
                <a:ext cx="1739176" cy="2345226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3166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03e2fe1-4846-4393-8cf2-1bc71a04fd88}" enabled="1" method="Privileged" siteId="{41ff26dc-250f-4b13-8981-739be8610c2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Hobbs</dc:creator>
  <cp:lastModifiedBy>Brandon Hobbs</cp:lastModifiedBy>
  <cp:revision>1</cp:revision>
  <dcterms:created xsi:type="dcterms:W3CDTF">2023-05-08T14:10:05Z</dcterms:created>
  <dcterms:modified xsi:type="dcterms:W3CDTF">2023-05-08T15:16:02Z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SLB-Private</vt:lpwstr>
  </property>
</Properties>
</file>